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5" r:id="rId2"/>
    <p:sldId id="256" r:id="rId3"/>
    <p:sldId id="276" r:id="rId4"/>
    <p:sldId id="284" r:id="rId5"/>
    <p:sldId id="285" r:id="rId6"/>
    <p:sldId id="286" r:id="rId7"/>
    <p:sldId id="279" r:id="rId8"/>
    <p:sldId id="277" r:id="rId9"/>
    <p:sldId id="278" r:id="rId10"/>
    <p:sldId id="280" r:id="rId11"/>
    <p:sldId id="281" r:id="rId12"/>
    <p:sldId id="282" r:id="rId13"/>
    <p:sldId id="28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94635"/>
  </p:normalViewPr>
  <p:slideViewPr>
    <p:cSldViewPr snapToGrid="0">
      <p:cViewPr varScale="1">
        <p:scale>
          <a:sx n="85" d="100"/>
          <a:sy n="85" d="100"/>
        </p:scale>
        <p:origin x="176"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5BA9-1E3C-B79A-0807-CB946D5960B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503FBC1-849C-543E-1B9B-BEF58648D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CD317D7-5E7D-B719-20BB-8A61DF337ACA}"/>
              </a:ext>
            </a:extLst>
          </p:cNvPr>
          <p:cNvSpPr>
            <a:spLocks noGrp="1"/>
          </p:cNvSpPr>
          <p:nvPr>
            <p:ph type="dt" sz="half" idx="10"/>
          </p:nvPr>
        </p:nvSpPr>
        <p:spPr/>
        <p:txBody>
          <a:bodyPr/>
          <a:lstStyle/>
          <a:p>
            <a:fld id="{3B9CB672-DE61-844B-BEEE-B20E91BF8A9D}" type="datetimeFigureOut">
              <a:rPr lang="en-US" smtClean="0"/>
              <a:t>2/13/26</a:t>
            </a:fld>
            <a:endParaRPr lang="en-US"/>
          </a:p>
        </p:txBody>
      </p:sp>
      <p:sp>
        <p:nvSpPr>
          <p:cNvPr id="5" name="Footer Placeholder 4">
            <a:extLst>
              <a:ext uri="{FF2B5EF4-FFF2-40B4-BE49-F238E27FC236}">
                <a16:creationId xmlns:a16="http://schemas.microsoft.com/office/drawing/2014/main" id="{C9E47AFF-E2F0-31FF-1CEE-0908A2303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E3A4F-9E61-ED97-AA75-8C9C7D25FBF8}"/>
              </a:ext>
            </a:extLst>
          </p:cNvPr>
          <p:cNvSpPr>
            <a:spLocks noGrp="1"/>
          </p:cNvSpPr>
          <p:nvPr>
            <p:ph type="sldNum" sz="quarter" idx="12"/>
          </p:nvPr>
        </p:nvSpPr>
        <p:spPr/>
        <p:txBody>
          <a:bodyPr/>
          <a:lstStyle/>
          <a:p>
            <a:fld id="{A0B6642D-0A96-1248-955B-D40D7B325CED}" type="slidenum">
              <a:rPr lang="en-US" smtClean="0"/>
              <a:t>‹#›</a:t>
            </a:fld>
            <a:endParaRPr lang="en-US"/>
          </a:p>
        </p:txBody>
      </p:sp>
    </p:spTree>
    <p:extLst>
      <p:ext uri="{BB962C8B-B14F-4D97-AF65-F5344CB8AC3E}">
        <p14:creationId xmlns:p14="http://schemas.microsoft.com/office/powerpoint/2010/main" val="113443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FD1C-49E0-2C77-C9B7-EEE73392273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C8026F9-83C5-3416-A069-B7ABBB7D03E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31A331-2BAC-F9CC-D754-4CB4D20570AF}"/>
              </a:ext>
            </a:extLst>
          </p:cNvPr>
          <p:cNvSpPr>
            <a:spLocks noGrp="1"/>
          </p:cNvSpPr>
          <p:nvPr>
            <p:ph type="dt" sz="half" idx="10"/>
          </p:nvPr>
        </p:nvSpPr>
        <p:spPr/>
        <p:txBody>
          <a:bodyPr/>
          <a:lstStyle/>
          <a:p>
            <a:fld id="{3B9CB672-DE61-844B-BEEE-B20E91BF8A9D}" type="datetimeFigureOut">
              <a:rPr lang="en-US" smtClean="0"/>
              <a:t>2/13/26</a:t>
            </a:fld>
            <a:endParaRPr lang="en-US"/>
          </a:p>
        </p:txBody>
      </p:sp>
      <p:sp>
        <p:nvSpPr>
          <p:cNvPr id="5" name="Footer Placeholder 4">
            <a:extLst>
              <a:ext uri="{FF2B5EF4-FFF2-40B4-BE49-F238E27FC236}">
                <a16:creationId xmlns:a16="http://schemas.microsoft.com/office/drawing/2014/main" id="{2100CA2D-88E9-695A-43D0-46BF7FC57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0A2FF-84FE-0234-31E5-32B37857DDE6}"/>
              </a:ext>
            </a:extLst>
          </p:cNvPr>
          <p:cNvSpPr>
            <a:spLocks noGrp="1"/>
          </p:cNvSpPr>
          <p:nvPr>
            <p:ph type="sldNum" sz="quarter" idx="12"/>
          </p:nvPr>
        </p:nvSpPr>
        <p:spPr/>
        <p:txBody>
          <a:bodyPr/>
          <a:lstStyle/>
          <a:p>
            <a:fld id="{A0B6642D-0A96-1248-955B-D40D7B325CED}" type="slidenum">
              <a:rPr lang="en-US" smtClean="0"/>
              <a:t>‹#›</a:t>
            </a:fld>
            <a:endParaRPr lang="en-US"/>
          </a:p>
        </p:txBody>
      </p:sp>
    </p:spTree>
    <p:extLst>
      <p:ext uri="{BB962C8B-B14F-4D97-AF65-F5344CB8AC3E}">
        <p14:creationId xmlns:p14="http://schemas.microsoft.com/office/powerpoint/2010/main" val="4155879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BA3DE9-D482-4288-D3F8-62CF2DA551D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5EB1F03-336E-F578-9D90-934459DE9F8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5C3621-3D46-7D98-5783-285E06E43B1F}"/>
              </a:ext>
            </a:extLst>
          </p:cNvPr>
          <p:cNvSpPr>
            <a:spLocks noGrp="1"/>
          </p:cNvSpPr>
          <p:nvPr>
            <p:ph type="dt" sz="half" idx="10"/>
          </p:nvPr>
        </p:nvSpPr>
        <p:spPr/>
        <p:txBody>
          <a:bodyPr/>
          <a:lstStyle/>
          <a:p>
            <a:fld id="{3B9CB672-DE61-844B-BEEE-B20E91BF8A9D}" type="datetimeFigureOut">
              <a:rPr lang="en-US" smtClean="0"/>
              <a:t>2/13/26</a:t>
            </a:fld>
            <a:endParaRPr lang="en-US"/>
          </a:p>
        </p:txBody>
      </p:sp>
      <p:sp>
        <p:nvSpPr>
          <p:cNvPr id="5" name="Footer Placeholder 4">
            <a:extLst>
              <a:ext uri="{FF2B5EF4-FFF2-40B4-BE49-F238E27FC236}">
                <a16:creationId xmlns:a16="http://schemas.microsoft.com/office/drawing/2014/main" id="{5C010673-B1E6-9B17-D2CE-A7278BDB8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179A85-5E4E-3182-AFA3-99654D1E0CEB}"/>
              </a:ext>
            </a:extLst>
          </p:cNvPr>
          <p:cNvSpPr>
            <a:spLocks noGrp="1"/>
          </p:cNvSpPr>
          <p:nvPr>
            <p:ph type="sldNum" sz="quarter" idx="12"/>
          </p:nvPr>
        </p:nvSpPr>
        <p:spPr/>
        <p:txBody>
          <a:bodyPr/>
          <a:lstStyle/>
          <a:p>
            <a:fld id="{A0B6642D-0A96-1248-955B-D40D7B325CED}" type="slidenum">
              <a:rPr lang="en-US" smtClean="0"/>
              <a:t>‹#›</a:t>
            </a:fld>
            <a:endParaRPr lang="en-US"/>
          </a:p>
        </p:txBody>
      </p:sp>
    </p:spTree>
    <p:extLst>
      <p:ext uri="{BB962C8B-B14F-4D97-AF65-F5344CB8AC3E}">
        <p14:creationId xmlns:p14="http://schemas.microsoft.com/office/powerpoint/2010/main" val="779887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077F-D47F-F1A7-13A7-BD198C0F437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5134C0-11D2-7CE4-7824-3934462A01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6EE41A-A329-38AE-6743-7D8608F3A82E}"/>
              </a:ext>
            </a:extLst>
          </p:cNvPr>
          <p:cNvSpPr>
            <a:spLocks noGrp="1"/>
          </p:cNvSpPr>
          <p:nvPr>
            <p:ph type="dt" sz="half" idx="10"/>
          </p:nvPr>
        </p:nvSpPr>
        <p:spPr/>
        <p:txBody>
          <a:bodyPr/>
          <a:lstStyle/>
          <a:p>
            <a:fld id="{3B9CB672-DE61-844B-BEEE-B20E91BF8A9D}" type="datetimeFigureOut">
              <a:rPr lang="en-US" smtClean="0"/>
              <a:t>2/13/26</a:t>
            </a:fld>
            <a:endParaRPr lang="en-US"/>
          </a:p>
        </p:txBody>
      </p:sp>
      <p:sp>
        <p:nvSpPr>
          <p:cNvPr id="5" name="Footer Placeholder 4">
            <a:extLst>
              <a:ext uri="{FF2B5EF4-FFF2-40B4-BE49-F238E27FC236}">
                <a16:creationId xmlns:a16="http://schemas.microsoft.com/office/drawing/2014/main" id="{4EB7BBA8-5CD4-6474-4A1C-EBE04B514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4C13D-58C9-1030-80D4-06D7B403E4B0}"/>
              </a:ext>
            </a:extLst>
          </p:cNvPr>
          <p:cNvSpPr>
            <a:spLocks noGrp="1"/>
          </p:cNvSpPr>
          <p:nvPr>
            <p:ph type="sldNum" sz="quarter" idx="12"/>
          </p:nvPr>
        </p:nvSpPr>
        <p:spPr/>
        <p:txBody>
          <a:bodyPr/>
          <a:lstStyle/>
          <a:p>
            <a:fld id="{A0B6642D-0A96-1248-955B-D40D7B325CED}" type="slidenum">
              <a:rPr lang="en-US" smtClean="0"/>
              <a:t>‹#›</a:t>
            </a:fld>
            <a:endParaRPr lang="en-US"/>
          </a:p>
        </p:txBody>
      </p:sp>
    </p:spTree>
    <p:extLst>
      <p:ext uri="{BB962C8B-B14F-4D97-AF65-F5344CB8AC3E}">
        <p14:creationId xmlns:p14="http://schemas.microsoft.com/office/powerpoint/2010/main" val="3360708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C0707-FE50-80E3-FE30-978A11D0D78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1AE0FF2-DB0B-A992-7E1D-12909826DA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DB83938-1F9A-0CC1-F3CF-284EF93D0555}"/>
              </a:ext>
            </a:extLst>
          </p:cNvPr>
          <p:cNvSpPr>
            <a:spLocks noGrp="1"/>
          </p:cNvSpPr>
          <p:nvPr>
            <p:ph type="dt" sz="half" idx="10"/>
          </p:nvPr>
        </p:nvSpPr>
        <p:spPr/>
        <p:txBody>
          <a:bodyPr/>
          <a:lstStyle/>
          <a:p>
            <a:fld id="{3B9CB672-DE61-844B-BEEE-B20E91BF8A9D}" type="datetimeFigureOut">
              <a:rPr lang="en-US" smtClean="0"/>
              <a:t>2/13/26</a:t>
            </a:fld>
            <a:endParaRPr lang="en-US"/>
          </a:p>
        </p:txBody>
      </p:sp>
      <p:sp>
        <p:nvSpPr>
          <p:cNvPr id="5" name="Footer Placeholder 4">
            <a:extLst>
              <a:ext uri="{FF2B5EF4-FFF2-40B4-BE49-F238E27FC236}">
                <a16:creationId xmlns:a16="http://schemas.microsoft.com/office/drawing/2014/main" id="{D461F788-E5EB-D465-3524-651C79175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D8121-CEBA-FBCB-3ABC-EC8AF1261184}"/>
              </a:ext>
            </a:extLst>
          </p:cNvPr>
          <p:cNvSpPr>
            <a:spLocks noGrp="1"/>
          </p:cNvSpPr>
          <p:nvPr>
            <p:ph type="sldNum" sz="quarter" idx="12"/>
          </p:nvPr>
        </p:nvSpPr>
        <p:spPr/>
        <p:txBody>
          <a:bodyPr/>
          <a:lstStyle/>
          <a:p>
            <a:fld id="{A0B6642D-0A96-1248-955B-D40D7B325CED}" type="slidenum">
              <a:rPr lang="en-US" smtClean="0"/>
              <a:t>‹#›</a:t>
            </a:fld>
            <a:endParaRPr lang="en-US"/>
          </a:p>
        </p:txBody>
      </p:sp>
    </p:spTree>
    <p:extLst>
      <p:ext uri="{BB962C8B-B14F-4D97-AF65-F5344CB8AC3E}">
        <p14:creationId xmlns:p14="http://schemas.microsoft.com/office/powerpoint/2010/main" val="45661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BB4A-D060-C52D-5E8C-E03886A077E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1FB5BAD-55C3-A2AD-1CBC-213D0ECC7A0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8465C8-1315-BFE0-D171-24F1A4A4C2A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A618717-5D95-D56F-DBFD-25394D50180C}"/>
              </a:ext>
            </a:extLst>
          </p:cNvPr>
          <p:cNvSpPr>
            <a:spLocks noGrp="1"/>
          </p:cNvSpPr>
          <p:nvPr>
            <p:ph type="dt" sz="half" idx="10"/>
          </p:nvPr>
        </p:nvSpPr>
        <p:spPr/>
        <p:txBody>
          <a:bodyPr/>
          <a:lstStyle/>
          <a:p>
            <a:fld id="{3B9CB672-DE61-844B-BEEE-B20E91BF8A9D}" type="datetimeFigureOut">
              <a:rPr lang="en-US" smtClean="0"/>
              <a:t>2/13/26</a:t>
            </a:fld>
            <a:endParaRPr lang="en-US"/>
          </a:p>
        </p:txBody>
      </p:sp>
      <p:sp>
        <p:nvSpPr>
          <p:cNvPr id="6" name="Footer Placeholder 5">
            <a:extLst>
              <a:ext uri="{FF2B5EF4-FFF2-40B4-BE49-F238E27FC236}">
                <a16:creationId xmlns:a16="http://schemas.microsoft.com/office/drawing/2014/main" id="{8BBD383B-8A27-39B7-2286-BE5FCDBA0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33039-7CED-A34B-F9AC-5F7BE5ABDC16}"/>
              </a:ext>
            </a:extLst>
          </p:cNvPr>
          <p:cNvSpPr>
            <a:spLocks noGrp="1"/>
          </p:cNvSpPr>
          <p:nvPr>
            <p:ph type="sldNum" sz="quarter" idx="12"/>
          </p:nvPr>
        </p:nvSpPr>
        <p:spPr/>
        <p:txBody>
          <a:bodyPr/>
          <a:lstStyle/>
          <a:p>
            <a:fld id="{A0B6642D-0A96-1248-955B-D40D7B325CED}" type="slidenum">
              <a:rPr lang="en-US" smtClean="0"/>
              <a:t>‹#›</a:t>
            </a:fld>
            <a:endParaRPr lang="en-US"/>
          </a:p>
        </p:txBody>
      </p:sp>
    </p:spTree>
    <p:extLst>
      <p:ext uri="{BB962C8B-B14F-4D97-AF65-F5344CB8AC3E}">
        <p14:creationId xmlns:p14="http://schemas.microsoft.com/office/powerpoint/2010/main" val="1126087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88C57-E34B-8C37-F57C-B77064B7726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705F2C0-60C0-7BC9-69C6-D7ED4EC24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A435E0-1909-9DF1-A5CD-80E5CCD5666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E1ACC40-CDFC-E65E-8D92-47C72D2195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AC8FEDE-E889-77BE-DE28-BDD0E829D9B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1277C5D-42F7-0E4D-7953-575161D95519}"/>
              </a:ext>
            </a:extLst>
          </p:cNvPr>
          <p:cNvSpPr>
            <a:spLocks noGrp="1"/>
          </p:cNvSpPr>
          <p:nvPr>
            <p:ph type="dt" sz="half" idx="10"/>
          </p:nvPr>
        </p:nvSpPr>
        <p:spPr/>
        <p:txBody>
          <a:bodyPr/>
          <a:lstStyle/>
          <a:p>
            <a:fld id="{3B9CB672-DE61-844B-BEEE-B20E91BF8A9D}" type="datetimeFigureOut">
              <a:rPr lang="en-US" smtClean="0"/>
              <a:t>2/13/26</a:t>
            </a:fld>
            <a:endParaRPr lang="en-US"/>
          </a:p>
        </p:txBody>
      </p:sp>
      <p:sp>
        <p:nvSpPr>
          <p:cNvPr id="8" name="Footer Placeholder 7">
            <a:extLst>
              <a:ext uri="{FF2B5EF4-FFF2-40B4-BE49-F238E27FC236}">
                <a16:creationId xmlns:a16="http://schemas.microsoft.com/office/drawing/2014/main" id="{1D21542B-8F96-C9D7-617E-01A6B387A0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1E8B92-97A2-4D34-9D86-FD0D9768B4F8}"/>
              </a:ext>
            </a:extLst>
          </p:cNvPr>
          <p:cNvSpPr>
            <a:spLocks noGrp="1"/>
          </p:cNvSpPr>
          <p:nvPr>
            <p:ph type="sldNum" sz="quarter" idx="12"/>
          </p:nvPr>
        </p:nvSpPr>
        <p:spPr/>
        <p:txBody>
          <a:bodyPr/>
          <a:lstStyle/>
          <a:p>
            <a:fld id="{A0B6642D-0A96-1248-955B-D40D7B325CED}" type="slidenum">
              <a:rPr lang="en-US" smtClean="0"/>
              <a:t>‹#›</a:t>
            </a:fld>
            <a:endParaRPr lang="en-US"/>
          </a:p>
        </p:txBody>
      </p:sp>
    </p:spTree>
    <p:extLst>
      <p:ext uri="{BB962C8B-B14F-4D97-AF65-F5344CB8AC3E}">
        <p14:creationId xmlns:p14="http://schemas.microsoft.com/office/powerpoint/2010/main" val="3496652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FA3B1-BB5B-D1B5-49B6-F60D0F79797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E01C8AC-89D8-7C16-D85D-11E9D5FEC3AC}"/>
              </a:ext>
            </a:extLst>
          </p:cNvPr>
          <p:cNvSpPr>
            <a:spLocks noGrp="1"/>
          </p:cNvSpPr>
          <p:nvPr>
            <p:ph type="dt" sz="half" idx="10"/>
          </p:nvPr>
        </p:nvSpPr>
        <p:spPr/>
        <p:txBody>
          <a:bodyPr/>
          <a:lstStyle/>
          <a:p>
            <a:fld id="{3B9CB672-DE61-844B-BEEE-B20E91BF8A9D}" type="datetimeFigureOut">
              <a:rPr lang="en-US" smtClean="0"/>
              <a:t>2/13/26</a:t>
            </a:fld>
            <a:endParaRPr lang="en-US"/>
          </a:p>
        </p:txBody>
      </p:sp>
      <p:sp>
        <p:nvSpPr>
          <p:cNvPr id="4" name="Footer Placeholder 3">
            <a:extLst>
              <a:ext uri="{FF2B5EF4-FFF2-40B4-BE49-F238E27FC236}">
                <a16:creationId xmlns:a16="http://schemas.microsoft.com/office/drawing/2014/main" id="{1B4BB8B8-6D87-83A6-B25D-F36D912A8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16F905-A2D5-F3A6-D90A-DF475ED03EAA}"/>
              </a:ext>
            </a:extLst>
          </p:cNvPr>
          <p:cNvSpPr>
            <a:spLocks noGrp="1"/>
          </p:cNvSpPr>
          <p:nvPr>
            <p:ph type="sldNum" sz="quarter" idx="12"/>
          </p:nvPr>
        </p:nvSpPr>
        <p:spPr/>
        <p:txBody>
          <a:bodyPr/>
          <a:lstStyle/>
          <a:p>
            <a:fld id="{A0B6642D-0A96-1248-955B-D40D7B325CED}" type="slidenum">
              <a:rPr lang="en-US" smtClean="0"/>
              <a:t>‹#›</a:t>
            </a:fld>
            <a:endParaRPr lang="en-US"/>
          </a:p>
        </p:txBody>
      </p:sp>
    </p:spTree>
    <p:extLst>
      <p:ext uri="{BB962C8B-B14F-4D97-AF65-F5344CB8AC3E}">
        <p14:creationId xmlns:p14="http://schemas.microsoft.com/office/powerpoint/2010/main" val="4269154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EA530A-80C2-F682-B069-922D3E397F96}"/>
              </a:ext>
            </a:extLst>
          </p:cNvPr>
          <p:cNvSpPr>
            <a:spLocks noGrp="1"/>
          </p:cNvSpPr>
          <p:nvPr>
            <p:ph type="dt" sz="half" idx="10"/>
          </p:nvPr>
        </p:nvSpPr>
        <p:spPr/>
        <p:txBody>
          <a:bodyPr/>
          <a:lstStyle/>
          <a:p>
            <a:fld id="{3B9CB672-DE61-844B-BEEE-B20E91BF8A9D}" type="datetimeFigureOut">
              <a:rPr lang="en-US" smtClean="0"/>
              <a:t>2/13/26</a:t>
            </a:fld>
            <a:endParaRPr lang="en-US"/>
          </a:p>
        </p:txBody>
      </p:sp>
      <p:sp>
        <p:nvSpPr>
          <p:cNvPr id="3" name="Footer Placeholder 2">
            <a:extLst>
              <a:ext uri="{FF2B5EF4-FFF2-40B4-BE49-F238E27FC236}">
                <a16:creationId xmlns:a16="http://schemas.microsoft.com/office/drawing/2014/main" id="{A909CA18-6A57-ADE6-BBE0-BBC9A37042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847D58-3174-CA81-6E52-57296DED3343}"/>
              </a:ext>
            </a:extLst>
          </p:cNvPr>
          <p:cNvSpPr>
            <a:spLocks noGrp="1"/>
          </p:cNvSpPr>
          <p:nvPr>
            <p:ph type="sldNum" sz="quarter" idx="12"/>
          </p:nvPr>
        </p:nvSpPr>
        <p:spPr/>
        <p:txBody>
          <a:bodyPr/>
          <a:lstStyle/>
          <a:p>
            <a:fld id="{A0B6642D-0A96-1248-955B-D40D7B325CED}" type="slidenum">
              <a:rPr lang="en-US" smtClean="0"/>
              <a:t>‹#›</a:t>
            </a:fld>
            <a:endParaRPr lang="en-US"/>
          </a:p>
        </p:txBody>
      </p:sp>
    </p:spTree>
    <p:extLst>
      <p:ext uri="{BB962C8B-B14F-4D97-AF65-F5344CB8AC3E}">
        <p14:creationId xmlns:p14="http://schemas.microsoft.com/office/powerpoint/2010/main" val="3651855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4786-69AA-3B4A-1BDC-22D208D8F6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559F030-9FB0-636D-96E7-D68F533DA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95D6CB9-122D-B8D4-E75A-52EFB4A88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8AA591-E7E3-343C-77E9-B18A2B5B6B6A}"/>
              </a:ext>
            </a:extLst>
          </p:cNvPr>
          <p:cNvSpPr>
            <a:spLocks noGrp="1"/>
          </p:cNvSpPr>
          <p:nvPr>
            <p:ph type="dt" sz="half" idx="10"/>
          </p:nvPr>
        </p:nvSpPr>
        <p:spPr/>
        <p:txBody>
          <a:bodyPr/>
          <a:lstStyle/>
          <a:p>
            <a:fld id="{3B9CB672-DE61-844B-BEEE-B20E91BF8A9D}" type="datetimeFigureOut">
              <a:rPr lang="en-US" smtClean="0"/>
              <a:t>2/13/26</a:t>
            </a:fld>
            <a:endParaRPr lang="en-US"/>
          </a:p>
        </p:txBody>
      </p:sp>
      <p:sp>
        <p:nvSpPr>
          <p:cNvPr id="6" name="Footer Placeholder 5">
            <a:extLst>
              <a:ext uri="{FF2B5EF4-FFF2-40B4-BE49-F238E27FC236}">
                <a16:creationId xmlns:a16="http://schemas.microsoft.com/office/drawing/2014/main" id="{B52FAA9E-A21E-6606-6A0C-629C8D9D1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BDA507-8C5E-1925-5F8C-8D068683CB17}"/>
              </a:ext>
            </a:extLst>
          </p:cNvPr>
          <p:cNvSpPr>
            <a:spLocks noGrp="1"/>
          </p:cNvSpPr>
          <p:nvPr>
            <p:ph type="sldNum" sz="quarter" idx="12"/>
          </p:nvPr>
        </p:nvSpPr>
        <p:spPr/>
        <p:txBody>
          <a:bodyPr/>
          <a:lstStyle/>
          <a:p>
            <a:fld id="{A0B6642D-0A96-1248-955B-D40D7B325CED}" type="slidenum">
              <a:rPr lang="en-US" smtClean="0"/>
              <a:t>‹#›</a:t>
            </a:fld>
            <a:endParaRPr lang="en-US"/>
          </a:p>
        </p:txBody>
      </p:sp>
    </p:spTree>
    <p:extLst>
      <p:ext uri="{BB962C8B-B14F-4D97-AF65-F5344CB8AC3E}">
        <p14:creationId xmlns:p14="http://schemas.microsoft.com/office/powerpoint/2010/main" val="162797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A067-93E5-FAB3-DA8B-7104A990B1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588087C-19EA-263D-18D9-008039BCAB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FB254-4D3C-67CB-8E5E-4C7AC50A9C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5493944-C893-047E-0CD7-3BF26AC1EC7A}"/>
              </a:ext>
            </a:extLst>
          </p:cNvPr>
          <p:cNvSpPr>
            <a:spLocks noGrp="1"/>
          </p:cNvSpPr>
          <p:nvPr>
            <p:ph type="dt" sz="half" idx="10"/>
          </p:nvPr>
        </p:nvSpPr>
        <p:spPr/>
        <p:txBody>
          <a:bodyPr/>
          <a:lstStyle/>
          <a:p>
            <a:fld id="{3B9CB672-DE61-844B-BEEE-B20E91BF8A9D}" type="datetimeFigureOut">
              <a:rPr lang="en-US" smtClean="0"/>
              <a:t>2/13/26</a:t>
            </a:fld>
            <a:endParaRPr lang="en-US"/>
          </a:p>
        </p:txBody>
      </p:sp>
      <p:sp>
        <p:nvSpPr>
          <p:cNvPr id="6" name="Footer Placeholder 5">
            <a:extLst>
              <a:ext uri="{FF2B5EF4-FFF2-40B4-BE49-F238E27FC236}">
                <a16:creationId xmlns:a16="http://schemas.microsoft.com/office/drawing/2014/main" id="{E1FB0D73-459A-ADAA-98E8-AE033E2D8A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3CCB1A-6F2A-6A42-21BA-0E1767EFBC9A}"/>
              </a:ext>
            </a:extLst>
          </p:cNvPr>
          <p:cNvSpPr>
            <a:spLocks noGrp="1"/>
          </p:cNvSpPr>
          <p:nvPr>
            <p:ph type="sldNum" sz="quarter" idx="12"/>
          </p:nvPr>
        </p:nvSpPr>
        <p:spPr/>
        <p:txBody>
          <a:bodyPr/>
          <a:lstStyle/>
          <a:p>
            <a:fld id="{A0B6642D-0A96-1248-955B-D40D7B325CED}" type="slidenum">
              <a:rPr lang="en-US" smtClean="0"/>
              <a:t>‹#›</a:t>
            </a:fld>
            <a:endParaRPr lang="en-US"/>
          </a:p>
        </p:txBody>
      </p:sp>
    </p:spTree>
    <p:extLst>
      <p:ext uri="{BB962C8B-B14F-4D97-AF65-F5344CB8AC3E}">
        <p14:creationId xmlns:p14="http://schemas.microsoft.com/office/powerpoint/2010/main" val="1030482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EB5C89-6450-2173-B6D8-4595C249B6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16F473A-5B2B-A662-8EA9-37A86108DB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C88097-0441-6776-5E64-A93D81FB4D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9CB672-DE61-844B-BEEE-B20E91BF8A9D}" type="datetimeFigureOut">
              <a:rPr lang="en-US" smtClean="0"/>
              <a:t>2/13/26</a:t>
            </a:fld>
            <a:endParaRPr lang="en-US"/>
          </a:p>
        </p:txBody>
      </p:sp>
      <p:sp>
        <p:nvSpPr>
          <p:cNvPr id="5" name="Footer Placeholder 4">
            <a:extLst>
              <a:ext uri="{FF2B5EF4-FFF2-40B4-BE49-F238E27FC236}">
                <a16:creationId xmlns:a16="http://schemas.microsoft.com/office/drawing/2014/main" id="{9F50BBC2-5106-023B-1709-2DBD911B0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87E7848-6A66-EB29-1B8D-174152775E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0B6642D-0A96-1248-955B-D40D7B325CED}" type="slidenum">
              <a:rPr lang="en-US" smtClean="0"/>
              <a:t>‹#›</a:t>
            </a:fld>
            <a:endParaRPr lang="en-US"/>
          </a:p>
        </p:txBody>
      </p:sp>
    </p:spTree>
    <p:extLst>
      <p:ext uri="{BB962C8B-B14F-4D97-AF65-F5344CB8AC3E}">
        <p14:creationId xmlns:p14="http://schemas.microsoft.com/office/powerpoint/2010/main" val="259324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pdf/1606.07536.pdf"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469A-84CA-5755-7B97-D313C26B9DC5}"/>
              </a:ext>
            </a:extLst>
          </p:cNvPr>
          <p:cNvSpPr>
            <a:spLocks noGrp="1"/>
          </p:cNvSpPr>
          <p:nvPr>
            <p:ph type="ctrTitle"/>
          </p:nvPr>
        </p:nvSpPr>
        <p:spPr>
          <a:xfrm>
            <a:off x="623333" y="3008857"/>
            <a:ext cx="7048328" cy="1026571"/>
          </a:xfrm>
        </p:spPr>
        <p:txBody>
          <a:bodyPr>
            <a:normAutofit/>
          </a:bodyPr>
          <a:lstStyle/>
          <a:p>
            <a:pPr algn="l"/>
            <a:r>
              <a:rPr lang="en-IN" b="1" dirty="0"/>
              <a:t>GAN</a:t>
            </a:r>
            <a:endParaRPr lang="en-US" b="1" dirty="0"/>
          </a:p>
        </p:txBody>
      </p:sp>
      <p:sp>
        <p:nvSpPr>
          <p:cNvPr id="3" name="Subtitle 2">
            <a:extLst>
              <a:ext uri="{FF2B5EF4-FFF2-40B4-BE49-F238E27FC236}">
                <a16:creationId xmlns:a16="http://schemas.microsoft.com/office/drawing/2014/main" id="{8DD73473-9CF6-242E-4C2B-FA51C17BE8FE}"/>
              </a:ext>
            </a:extLst>
          </p:cNvPr>
          <p:cNvSpPr>
            <a:spLocks noGrp="1"/>
          </p:cNvSpPr>
          <p:nvPr>
            <p:ph type="subTitle" idx="1"/>
          </p:nvPr>
        </p:nvSpPr>
        <p:spPr>
          <a:xfrm>
            <a:off x="623333" y="4509065"/>
            <a:ext cx="7048328" cy="1962224"/>
          </a:xfrm>
        </p:spPr>
        <p:txBody>
          <a:bodyPr>
            <a:normAutofit/>
          </a:bodyPr>
          <a:lstStyle/>
          <a:p>
            <a:pPr algn="l"/>
            <a:r>
              <a:rPr lang="en-GB" b="1" dirty="0"/>
              <a:t>Dr. David Raj M</a:t>
            </a:r>
          </a:p>
          <a:p>
            <a:pPr algn="l"/>
            <a:r>
              <a:rPr lang="en-GB" dirty="0"/>
              <a:t>Assistant Professor &amp; Assistant Director, RAAC</a:t>
            </a:r>
          </a:p>
          <a:p>
            <a:pPr algn="l"/>
            <a:r>
              <a:rPr lang="en-GB" dirty="0"/>
              <a:t>School of Advanced Sciences</a:t>
            </a:r>
          </a:p>
          <a:p>
            <a:pPr algn="l"/>
            <a:r>
              <a:rPr lang="en-GB" dirty="0"/>
              <a:t>Vellore Institute of Technology, Chennai</a:t>
            </a:r>
            <a:endParaRPr lang="en-US" dirty="0"/>
          </a:p>
          <a:p>
            <a:pPr algn="l"/>
            <a:endParaRPr lang="en-US" dirty="0"/>
          </a:p>
        </p:txBody>
      </p:sp>
      <p:pic>
        <p:nvPicPr>
          <p:cNvPr id="5" name="Picture 4" descr="A close-up of a logo&#10;&#10;AI-generated content may be incorrect.">
            <a:extLst>
              <a:ext uri="{FF2B5EF4-FFF2-40B4-BE49-F238E27FC236}">
                <a16:creationId xmlns:a16="http://schemas.microsoft.com/office/drawing/2014/main" id="{E0F32584-D715-933D-F0A8-E53CAE2A3B96}"/>
              </a:ext>
            </a:extLst>
          </p:cNvPr>
          <p:cNvPicPr>
            <a:picLocks noChangeAspect="1"/>
          </p:cNvPicPr>
          <p:nvPr/>
        </p:nvPicPr>
        <p:blipFill>
          <a:blip r:embed="rId2"/>
          <a:stretch>
            <a:fillRect/>
          </a:stretch>
        </p:blipFill>
        <p:spPr>
          <a:xfrm>
            <a:off x="623333" y="527538"/>
            <a:ext cx="3287948" cy="1026570"/>
          </a:xfrm>
          <a:prstGeom prst="rect">
            <a:avLst/>
          </a:prstGeom>
        </p:spPr>
      </p:pic>
    </p:spTree>
    <p:extLst>
      <p:ext uri="{BB962C8B-B14F-4D97-AF65-F5344CB8AC3E}">
        <p14:creationId xmlns:p14="http://schemas.microsoft.com/office/powerpoint/2010/main" val="1145285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DA82-AA0B-7B90-D2DF-0D31BCE943D3}"/>
              </a:ext>
            </a:extLst>
          </p:cNvPr>
          <p:cNvSpPr>
            <a:spLocks noGrp="1"/>
          </p:cNvSpPr>
          <p:nvPr>
            <p:ph type="title"/>
          </p:nvPr>
        </p:nvSpPr>
        <p:spPr/>
        <p:txBody>
          <a:bodyPr/>
          <a:lstStyle/>
          <a:p>
            <a:r>
              <a:rPr lang="en-US" dirty="0"/>
              <a:t>Discriminator</a:t>
            </a:r>
          </a:p>
        </p:txBody>
      </p:sp>
      <p:sp>
        <p:nvSpPr>
          <p:cNvPr id="3" name="Content Placeholder 2">
            <a:extLst>
              <a:ext uri="{FF2B5EF4-FFF2-40B4-BE49-F238E27FC236}">
                <a16:creationId xmlns:a16="http://schemas.microsoft.com/office/drawing/2014/main" id="{982CF14F-92AC-46DB-42CB-A18203EBA9A7}"/>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23368E9A-4860-CD73-BA3D-7745F3FE5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12" y="2737758"/>
            <a:ext cx="12921512" cy="158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178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4A200-C5DC-875C-484D-79B425802E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AD6EF5-1D51-C636-FFF0-95E4340A7892}"/>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A3C22C27-C2A0-940C-86A0-79AA5AEFB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49" y="2501390"/>
            <a:ext cx="11391702" cy="185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47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F300-7D9B-0D0D-C4DE-63DCE0B7E9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4C2059-DF5A-1811-8A73-2CD704CEEE9C}"/>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3D8F521A-07F2-D345-4DD3-BCA74459E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2" y="1690688"/>
            <a:ext cx="11221891" cy="3815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91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6717-B026-1FC8-B2AB-8F311257C73F}"/>
              </a:ext>
            </a:extLst>
          </p:cNvPr>
          <p:cNvSpPr>
            <a:spLocks noGrp="1"/>
          </p:cNvSpPr>
          <p:nvPr>
            <p:ph type="title"/>
          </p:nvPr>
        </p:nvSpPr>
        <p:spPr/>
        <p:txBody>
          <a:bodyPr/>
          <a:lstStyle/>
          <a:p>
            <a:r>
              <a:rPr lang="en-US" dirty="0"/>
              <a:t>Full Process of GAN</a:t>
            </a:r>
          </a:p>
        </p:txBody>
      </p:sp>
      <p:sp>
        <p:nvSpPr>
          <p:cNvPr id="3" name="Content Placeholder 2">
            <a:extLst>
              <a:ext uri="{FF2B5EF4-FFF2-40B4-BE49-F238E27FC236}">
                <a16:creationId xmlns:a16="http://schemas.microsoft.com/office/drawing/2014/main" id="{BC1EFF82-628E-FD56-5E50-FF35780FBFC5}"/>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E2F7780C-B9AF-DF10-D240-D8AECA976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371" y="1389743"/>
            <a:ext cx="8334829" cy="5429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36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92106-58AA-FCA6-0702-EE3949B66882}"/>
              </a:ext>
            </a:extLst>
          </p:cNvPr>
          <p:cNvSpPr>
            <a:spLocks noGrp="1"/>
          </p:cNvSpPr>
          <p:nvPr>
            <p:ph type="ctrTitle"/>
          </p:nvPr>
        </p:nvSpPr>
        <p:spPr/>
        <p:txBody>
          <a:bodyPr>
            <a:normAutofit/>
          </a:bodyPr>
          <a:lstStyle/>
          <a:p>
            <a:r>
              <a:rPr lang="en-IN" sz="3200" dirty="0"/>
              <a:t>GANs are about creating, like drawing a portrait or composing a symphony, which is far more challenging than many other deep learning tasks.</a:t>
            </a:r>
            <a:endParaRPr lang="en-US" sz="3200" dirty="0"/>
          </a:p>
        </p:txBody>
      </p:sp>
      <p:sp>
        <p:nvSpPr>
          <p:cNvPr id="3" name="Subtitle 2">
            <a:extLst>
              <a:ext uri="{FF2B5EF4-FFF2-40B4-BE49-F238E27FC236}">
                <a16:creationId xmlns:a16="http://schemas.microsoft.com/office/drawing/2014/main" id="{25A01B01-E0BF-2BE8-DAB1-8BAAA0BF3E5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21228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526B7-0A24-133C-BE36-C8F6D372A239}"/>
              </a:ext>
            </a:extLst>
          </p:cNvPr>
          <p:cNvSpPr>
            <a:spLocks noGrp="1"/>
          </p:cNvSpPr>
          <p:nvPr>
            <p:ph type="title"/>
          </p:nvPr>
        </p:nvSpPr>
        <p:spPr/>
        <p:txBody>
          <a:bodyPr/>
          <a:lstStyle/>
          <a:p>
            <a:r>
              <a:rPr lang="en-US" dirty="0"/>
              <a:t>What GAN do?</a:t>
            </a:r>
          </a:p>
        </p:txBody>
      </p:sp>
      <p:sp>
        <p:nvSpPr>
          <p:cNvPr id="3" name="Content Placeholder 2">
            <a:extLst>
              <a:ext uri="{FF2B5EF4-FFF2-40B4-BE49-F238E27FC236}">
                <a16:creationId xmlns:a16="http://schemas.microsoft.com/office/drawing/2014/main" id="{D2850FBC-F80E-BA2C-7CAE-F99C5A4C5149}"/>
              </a:ext>
            </a:extLst>
          </p:cNvPr>
          <p:cNvSpPr>
            <a:spLocks noGrp="1"/>
          </p:cNvSpPr>
          <p:nvPr>
            <p:ph idx="1"/>
          </p:nvPr>
        </p:nvSpPr>
        <p:spPr/>
        <p:txBody>
          <a:bodyPr/>
          <a:lstStyle/>
          <a:p>
            <a:r>
              <a:rPr lang="en-US" dirty="0"/>
              <a:t>The primary focus of GANs (Generative Adversarial Networks) is to generate data from scratch, most notably images, though applications in other domains such as music, text, and video have also been explored.</a:t>
            </a:r>
          </a:p>
          <a:p>
            <a:r>
              <a:rPr lang="en-US" dirty="0"/>
              <a:t>For instance, GANs can perform image-to-image translation, such as transforming a horse into a zebra.</a:t>
            </a:r>
          </a:p>
        </p:txBody>
      </p:sp>
      <p:pic>
        <p:nvPicPr>
          <p:cNvPr id="5" name="Picture 4">
            <a:extLst>
              <a:ext uri="{FF2B5EF4-FFF2-40B4-BE49-F238E27FC236}">
                <a16:creationId xmlns:a16="http://schemas.microsoft.com/office/drawing/2014/main" id="{A7ADBC52-1B1F-6E4B-BC20-E17799B35A2C}"/>
              </a:ext>
            </a:extLst>
          </p:cNvPr>
          <p:cNvPicPr>
            <a:picLocks noChangeAspect="1"/>
          </p:cNvPicPr>
          <p:nvPr/>
        </p:nvPicPr>
        <p:blipFill>
          <a:blip r:embed="rId2"/>
          <a:stretch>
            <a:fillRect/>
          </a:stretch>
        </p:blipFill>
        <p:spPr>
          <a:xfrm>
            <a:off x="2569029" y="4561115"/>
            <a:ext cx="6761160" cy="1931760"/>
          </a:xfrm>
          <a:prstGeom prst="rect">
            <a:avLst/>
          </a:prstGeom>
        </p:spPr>
      </p:pic>
    </p:spTree>
    <p:extLst>
      <p:ext uri="{BB962C8B-B14F-4D97-AF65-F5344CB8AC3E}">
        <p14:creationId xmlns:p14="http://schemas.microsoft.com/office/powerpoint/2010/main" val="1637337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83920-0DE0-2B4D-B530-3409197725C4}"/>
              </a:ext>
            </a:extLst>
          </p:cNvPr>
          <p:cNvSpPr>
            <a:spLocks noGrp="1"/>
          </p:cNvSpPr>
          <p:nvPr>
            <p:ph type="title"/>
          </p:nvPr>
        </p:nvSpPr>
        <p:spPr/>
        <p:txBody>
          <a:bodyPr/>
          <a:lstStyle/>
          <a:p>
            <a:r>
              <a:rPr lang="en-US" dirty="0"/>
              <a:t>Converting Black to Blonde hair</a:t>
            </a:r>
          </a:p>
        </p:txBody>
      </p:sp>
      <p:sp>
        <p:nvSpPr>
          <p:cNvPr id="3" name="Content Placeholder 2">
            <a:extLst>
              <a:ext uri="{FF2B5EF4-FFF2-40B4-BE49-F238E27FC236}">
                <a16:creationId xmlns:a16="http://schemas.microsoft.com/office/drawing/2014/main" id="{874735C7-1916-B2C6-3B4A-D225F4846966}"/>
              </a:ext>
            </a:extLst>
          </p:cNvPr>
          <p:cNvSpPr>
            <a:spLocks noGrp="1"/>
          </p:cNvSpPr>
          <p:nvPr>
            <p:ph idx="1"/>
          </p:nvPr>
        </p:nvSpPr>
        <p:spPr/>
        <p:txBody>
          <a:bodyPr/>
          <a:lstStyle/>
          <a:p>
            <a:endParaRPr lang="en-US"/>
          </a:p>
        </p:txBody>
      </p:sp>
      <p:pic>
        <p:nvPicPr>
          <p:cNvPr id="8194" name="Picture 2">
            <a:extLst>
              <a:ext uri="{FF2B5EF4-FFF2-40B4-BE49-F238E27FC236}">
                <a16:creationId xmlns:a16="http://schemas.microsoft.com/office/drawing/2014/main" id="{08F21865-019D-24DE-8F92-9D7F1B2B3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71" y="2051957"/>
            <a:ext cx="12535899" cy="3187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D1CD43-3C7E-7F15-AA2C-7425FF3DD252}"/>
              </a:ext>
            </a:extLst>
          </p:cNvPr>
          <p:cNvSpPr txBox="1"/>
          <p:nvPr/>
        </p:nvSpPr>
        <p:spPr>
          <a:xfrm>
            <a:off x="838200" y="6308209"/>
            <a:ext cx="6524170" cy="369332"/>
          </a:xfrm>
          <a:prstGeom prst="rect">
            <a:avLst/>
          </a:prstGeom>
          <a:noFill/>
        </p:spPr>
        <p:txBody>
          <a:bodyPr wrap="square">
            <a:spAutoFit/>
          </a:bodyPr>
          <a:lstStyle/>
          <a:p>
            <a:r>
              <a:rPr lang="en-IN" b="0" i="0" u="none" strike="noStrike" dirty="0">
                <a:solidFill>
                  <a:srgbClr val="6B6B6B"/>
                </a:solidFill>
                <a:effectLst/>
                <a:latin typeface="sohne"/>
              </a:rPr>
              <a:t>Images produced in </a:t>
            </a:r>
            <a:r>
              <a:rPr lang="en-IN" b="0" i="0" u="sng" dirty="0">
                <a:effectLst/>
                <a:latin typeface="sohne"/>
                <a:hlinkClick r:id="rId3"/>
              </a:rPr>
              <a:t>CoGAN</a:t>
            </a:r>
            <a:endParaRPr lang="en-US" dirty="0"/>
          </a:p>
        </p:txBody>
      </p:sp>
    </p:spTree>
    <p:extLst>
      <p:ext uri="{BB962C8B-B14F-4D97-AF65-F5344CB8AC3E}">
        <p14:creationId xmlns:p14="http://schemas.microsoft.com/office/powerpoint/2010/main" val="1649708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A140-1E11-7AC0-2F0E-A407680CE40F}"/>
              </a:ext>
            </a:extLst>
          </p:cNvPr>
          <p:cNvSpPr>
            <a:spLocks noGrp="1"/>
          </p:cNvSpPr>
          <p:nvPr>
            <p:ph type="title"/>
          </p:nvPr>
        </p:nvSpPr>
        <p:spPr/>
        <p:txBody>
          <a:bodyPr/>
          <a:lstStyle/>
          <a:p>
            <a:r>
              <a:rPr lang="en-US"/>
              <a:t>Eye Glasses</a:t>
            </a:r>
          </a:p>
        </p:txBody>
      </p:sp>
      <p:sp>
        <p:nvSpPr>
          <p:cNvPr id="3" name="Content Placeholder 2">
            <a:extLst>
              <a:ext uri="{FF2B5EF4-FFF2-40B4-BE49-F238E27FC236}">
                <a16:creationId xmlns:a16="http://schemas.microsoft.com/office/drawing/2014/main" id="{A0A97FF0-44AE-A2BF-F603-FC7AC7107A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2C4168-5D76-DF6F-2787-E23AC0EECF88}"/>
              </a:ext>
            </a:extLst>
          </p:cNvPr>
          <p:cNvPicPr>
            <a:picLocks noChangeAspect="1"/>
          </p:cNvPicPr>
          <p:nvPr/>
        </p:nvPicPr>
        <p:blipFill>
          <a:blip r:embed="rId2"/>
          <a:stretch>
            <a:fillRect/>
          </a:stretch>
        </p:blipFill>
        <p:spPr>
          <a:xfrm>
            <a:off x="502941" y="2149135"/>
            <a:ext cx="10850859" cy="3704318"/>
          </a:xfrm>
          <a:prstGeom prst="rect">
            <a:avLst/>
          </a:prstGeom>
        </p:spPr>
      </p:pic>
    </p:spTree>
    <p:extLst>
      <p:ext uri="{BB962C8B-B14F-4D97-AF65-F5344CB8AC3E}">
        <p14:creationId xmlns:p14="http://schemas.microsoft.com/office/powerpoint/2010/main" val="1030434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CCF1-2A22-CAEB-91EF-D2BAF194EE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C186AF-8CB4-32C4-6915-06265E7FEF5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7D95DF2-2576-2A68-8FC4-B2D925F65D5A}"/>
              </a:ext>
            </a:extLst>
          </p:cNvPr>
          <p:cNvPicPr>
            <a:picLocks noChangeAspect="1"/>
          </p:cNvPicPr>
          <p:nvPr/>
        </p:nvPicPr>
        <p:blipFill>
          <a:blip r:embed="rId2"/>
          <a:stretch>
            <a:fillRect/>
          </a:stretch>
        </p:blipFill>
        <p:spPr>
          <a:xfrm>
            <a:off x="1004660" y="1518632"/>
            <a:ext cx="10182679" cy="4974243"/>
          </a:xfrm>
          <a:prstGeom prst="rect">
            <a:avLst/>
          </a:prstGeom>
        </p:spPr>
      </p:pic>
    </p:spTree>
    <p:extLst>
      <p:ext uri="{BB962C8B-B14F-4D97-AF65-F5344CB8AC3E}">
        <p14:creationId xmlns:p14="http://schemas.microsoft.com/office/powerpoint/2010/main" val="2811816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49C1-374D-AD14-972D-72A1BE2E39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EA1201-B5BA-60EC-1AB8-34F4DD371041}"/>
              </a:ext>
            </a:extLst>
          </p:cNvPr>
          <p:cNvSpPr>
            <a:spLocks noGrp="1"/>
          </p:cNvSpPr>
          <p:nvPr>
            <p:ph idx="1"/>
          </p:nvPr>
        </p:nvSpPr>
        <p:spPr/>
        <p:txBody>
          <a:bodyPr/>
          <a:lstStyle/>
          <a:p>
            <a:endParaRPr lang="en-US" dirty="0"/>
          </a:p>
        </p:txBody>
      </p:sp>
      <p:pic>
        <p:nvPicPr>
          <p:cNvPr id="3074" name="Picture 2">
            <a:extLst>
              <a:ext uri="{FF2B5EF4-FFF2-40B4-BE49-F238E27FC236}">
                <a16:creationId xmlns:a16="http://schemas.microsoft.com/office/drawing/2014/main" id="{BD86B1E2-72A6-9880-6A7B-A7B0AAF9F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6" y="1155612"/>
            <a:ext cx="11469626" cy="475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894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55E3C-A367-2666-F705-98F1EA3CD1F4}"/>
              </a:ext>
            </a:extLst>
          </p:cNvPr>
          <p:cNvSpPr>
            <a:spLocks noGrp="1"/>
          </p:cNvSpPr>
          <p:nvPr>
            <p:ph type="title"/>
          </p:nvPr>
        </p:nvSpPr>
        <p:spPr/>
        <p:txBody>
          <a:bodyPr/>
          <a:lstStyle/>
          <a:p>
            <a:r>
              <a:rPr lang="en-IN" b="1"/>
              <a:t>Generator and discriminator</a:t>
            </a:r>
            <a:endParaRPr lang="en-US" dirty="0"/>
          </a:p>
        </p:txBody>
      </p:sp>
      <p:sp>
        <p:nvSpPr>
          <p:cNvPr id="3" name="Content Placeholder 2">
            <a:extLst>
              <a:ext uri="{FF2B5EF4-FFF2-40B4-BE49-F238E27FC236}">
                <a16:creationId xmlns:a16="http://schemas.microsoft.com/office/drawing/2014/main" id="{5AFF17A4-1761-272A-4FF7-E9842360F7FA}"/>
              </a:ext>
            </a:extLst>
          </p:cNvPr>
          <p:cNvSpPr>
            <a:spLocks noGrp="1"/>
          </p:cNvSpPr>
          <p:nvPr>
            <p:ph idx="1"/>
          </p:nvPr>
        </p:nvSpPr>
        <p:spPr/>
        <p:txBody>
          <a:bodyPr/>
          <a:lstStyle/>
          <a:p>
            <a:r>
              <a:rPr lang="en-US"/>
              <a:t>GANs consist of two neural networks: a generator and a discriminator. </a:t>
            </a:r>
            <a:endParaRPr lang="en-US" dirty="0"/>
          </a:p>
        </p:txBody>
      </p:sp>
      <p:pic>
        <p:nvPicPr>
          <p:cNvPr id="1028" name="Picture 4">
            <a:extLst>
              <a:ext uri="{FF2B5EF4-FFF2-40B4-BE49-F238E27FC236}">
                <a16:creationId xmlns:a16="http://schemas.microsoft.com/office/drawing/2014/main" id="{193134E4-D3FE-EF8D-AE08-14969B1E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915" y="2730862"/>
            <a:ext cx="7492999" cy="3286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073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2BAE-9804-163B-96E0-EFC14A0D1FBC}"/>
              </a:ext>
            </a:extLst>
          </p:cNvPr>
          <p:cNvSpPr>
            <a:spLocks noGrp="1"/>
          </p:cNvSpPr>
          <p:nvPr>
            <p:ph type="title"/>
          </p:nvPr>
        </p:nvSpPr>
        <p:spPr/>
        <p:txBody>
          <a:bodyPr/>
          <a:lstStyle/>
          <a:p>
            <a:r>
              <a:rPr lang="en-US" dirty="0"/>
              <a:t>Generator</a:t>
            </a:r>
          </a:p>
        </p:txBody>
      </p:sp>
      <p:sp>
        <p:nvSpPr>
          <p:cNvPr id="3" name="Content Placeholder 2">
            <a:extLst>
              <a:ext uri="{FF2B5EF4-FFF2-40B4-BE49-F238E27FC236}">
                <a16:creationId xmlns:a16="http://schemas.microsoft.com/office/drawing/2014/main" id="{24AFC958-4B63-B335-43CE-AA18D79242DB}"/>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F06399CB-30F5-32C5-83A7-4B77D99BB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8237"/>
            <a:ext cx="10570307" cy="392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89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TotalTime>
  <Words>143</Words>
  <Application>Microsoft Macintosh PowerPoint</Application>
  <PresentationFormat>Widescreen</PresentationFormat>
  <Paragraphs>17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sohne</vt:lpstr>
      <vt:lpstr>Office Theme</vt:lpstr>
      <vt:lpstr>GAN</vt:lpstr>
      <vt:lpstr>GANs are about creating, like drawing a portrait or composing a symphony, which is far more challenging than many other deep learning tasks.</vt:lpstr>
      <vt:lpstr>What GAN do?</vt:lpstr>
      <vt:lpstr>Converting Black to Blonde hair</vt:lpstr>
      <vt:lpstr>Eye Glasses</vt:lpstr>
      <vt:lpstr>PowerPoint Presentation</vt:lpstr>
      <vt:lpstr>PowerPoint Presentation</vt:lpstr>
      <vt:lpstr>Generator and discriminator</vt:lpstr>
      <vt:lpstr>Generator</vt:lpstr>
      <vt:lpstr>Discriminator</vt:lpstr>
      <vt:lpstr>PowerPoint Presentation</vt:lpstr>
      <vt:lpstr>PowerPoint Presentation</vt:lpstr>
      <vt:lpstr>Full Process of GAN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Raj Micheal</dc:creator>
  <cp:lastModifiedBy>David Raj Micheal</cp:lastModifiedBy>
  <cp:revision>13</cp:revision>
  <dcterms:created xsi:type="dcterms:W3CDTF">2026-02-13T02:37:19Z</dcterms:created>
  <dcterms:modified xsi:type="dcterms:W3CDTF">2026-02-13T03:21:30Z</dcterms:modified>
</cp:coreProperties>
</file>